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1" r:id="rId1"/>
  </p:sldMasterIdLst>
  <p:notesMasterIdLst>
    <p:notesMasterId r:id="rId23"/>
  </p:notesMasterIdLst>
  <p:handoutMasterIdLst>
    <p:handoutMasterId r:id="rId24"/>
  </p:handoutMasterIdLst>
  <p:sldIdLst>
    <p:sldId id="1020" r:id="rId2"/>
    <p:sldId id="1022" r:id="rId3"/>
    <p:sldId id="1025" r:id="rId4"/>
    <p:sldId id="1005" r:id="rId5"/>
    <p:sldId id="1006" r:id="rId6"/>
    <p:sldId id="1010" r:id="rId7"/>
    <p:sldId id="1013" r:id="rId8"/>
    <p:sldId id="1011" r:id="rId9"/>
    <p:sldId id="779" r:id="rId10"/>
    <p:sldId id="1014" r:id="rId11"/>
    <p:sldId id="1015" r:id="rId12"/>
    <p:sldId id="1016" r:id="rId13"/>
    <p:sldId id="1018" r:id="rId14"/>
    <p:sldId id="782" r:id="rId15"/>
    <p:sldId id="783" r:id="rId16"/>
    <p:sldId id="1023" r:id="rId17"/>
    <p:sldId id="885" r:id="rId18"/>
    <p:sldId id="784" r:id="rId19"/>
    <p:sldId id="1021" r:id="rId20"/>
    <p:sldId id="1024" r:id="rId21"/>
    <p:sldId id="1026" r:id="rId22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8ED5"/>
    <a:srgbClr val="8ABCEE"/>
    <a:srgbClr val="630173"/>
    <a:srgbClr val="5B9BD5"/>
    <a:srgbClr val="98C0E4"/>
    <a:srgbClr val="FFCC66"/>
    <a:srgbClr val="98FFD5"/>
    <a:srgbClr val="720185"/>
    <a:srgbClr val="5C016B"/>
    <a:srgbClr val="3D01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Estilo Mé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A488322-F2BA-4B5B-9748-0D474271808F}" styleName="Estilo Médio 3 - 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6D9F66E-5EB9-4882-86FB-DCBF35E3C3E4}" styleName="Estilo Médio 4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Estilo Médio 4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342" autoAdjust="0"/>
  </p:normalViewPr>
  <p:slideViewPr>
    <p:cSldViewPr snapToGrid="0">
      <p:cViewPr varScale="1">
        <p:scale>
          <a:sx n="77" d="100"/>
          <a:sy n="77" d="100"/>
        </p:scale>
        <p:origin x="120" y="672"/>
      </p:cViewPr>
      <p:guideLst>
        <p:guide orient="horz" pos="91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767B5E-A0A0-45C8-BBD6-7250E32905A5}" type="datetimeFigureOut">
              <a:rPr lang="pt-BR" smtClean="0"/>
              <a:t>12/10/2016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E2290-8217-4931-95DD-2CDF20CDE1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20648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16639B-3B4C-4C72-80AD-48F59F1E092B}" type="datetimeFigureOut">
              <a:rPr lang="pt-BR" smtClean="0"/>
              <a:t>12/10/2016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E2FBE3-F701-4B19-A754-E5F9B3B1D3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3136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2FBE3-F701-4B19-A754-E5F9B3B1D3E3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63274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2275" y="1241425"/>
            <a:ext cx="5953125" cy="3349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608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1B2B4F-F646-4C4D-9F64-A78EA01031ED}" type="slidenum">
              <a:rPr lang="pt-BR" smtClean="0"/>
              <a:pPr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73601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2275" y="1241425"/>
            <a:ext cx="5953125" cy="3349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608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1B2B4F-F646-4C4D-9F64-A78EA01031ED}" type="slidenum">
              <a:rPr lang="pt-BR" smtClean="0"/>
              <a:pPr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781067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2275" y="1241425"/>
            <a:ext cx="5953125" cy="3349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608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1B2B4F-F646-4C4D-9F64-A78EA01031ED}" type="slidenum">
              <a:rPr lang="pt-BR" smtClean="0"/>
              <a:pPr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5827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2275" y="1241425"/>
            <a:ext cx="5953125" cy="3349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608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1B2B4F-F646-4C4D-9F64-A78EA01031ED}" type="slidenum">
              <a:rPr lang="pt-BR" smtClean="0"/>
              <a:pPr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6134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2FBE3-F701-4B19-A754-E5F9B3B1D3E3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1931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2CD865-88F0-448B-A955-CF3B6FFCB7D1}" type="slidenum">
              <a:rPr lang="pt-BR" smtClean="0"/>
              <a:pPr>
                <a:defRPr/>
              </a:pPr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6800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2CD865-88F0-448B-A955-CF3B6FFCB7D1}" type="slidenum">
              <a:rPr lang="pt-BR" smtClean="0"/>
              <a:pPr>
                <a:defRPr/>
              </a:pPr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60005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2CD865-88F0-448B-A955-CF3B6FFCB7D1}" type="slidenum">
              <a:rPr lang="pt-BR" smtClean="0"/>
              <a:pPr>
                <a:defRPr/>
              </a:pPr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29568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2275" y="1241425"/>
            <a:ext cx="5953125" cy="3349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608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1B2B4F-F646-4C4D-9F64-A78EA01031ED}" type="slidenum">
              <a:rPr lang="pt-BR" smtClean="0"/>
              <a:pPr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4183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2275" y="1241425"/>
            <a:ext cx="5953125" cy="3349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608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1B2B4F-F646-4C4D-9F64-A78EA01031ED}" type="slidenum">
              <a:rPr lang="pt-BR" smtClean="0"/>
              <a:pPr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6471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https://www.flickr.com/photos/makoto-suzuki/14211733062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2CD865-88F0-448B-A955-CF3B6FFCB7D1}" type="slidenum">
              <a:rPr lang="pt-BR" smtClean="0"/>
              <a:pPr>
                <a:defRPr/>
              </a:pPr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56416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2CD865-88F0-448B-A955-CF3B6FFCB7D1}" type="slidenum">
              <a:rPr lang="pt-BR" smtClean="0"/>
              <a:pPr>
                <a:defRPr/>
              </a:pPr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3884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3326" y="5935860"/>
            <a:ext cx="612888" cy="796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00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3326" y="5935860"/>
            <a:ext cx="612888" cy="796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580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86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4101D-5377-491C-99E9-EE8BC663F206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4235D-214B-4F62-B612-398340907C9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003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240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3326" y="5935860"/>
            <a:ext cx="612888" cy="796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15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6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4101D-5377-491C-99E9-EE8BC663F206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6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6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4235D-214B-4F62-B612-398340907C9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30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26" r:id="rId5"/>
    <p:sldLayoutId id="214748382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0" y="2724345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2º MOMENTO</a:t>
            </a:r>
          </a:p>
          <a:p>
            <a:pPr algn="ctr"/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Assumir </a:t>
            </a:r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Missão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961" y="5349850"/>
            <a:ext cx="1008077" cy="131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77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1" t="11825" r="4811" b="12896"/>
          <a:stretch/>
        </p:blipFill>
        <p:spPr>
          <a:xfrm>
            <a:off x="-11575" y="584521"/>
            <a:ext cx="12188142" cy="6852213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0" y="36957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VAMOS ASSUMIR</a:t>
            </a:r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 MISSÃO DA IECLB?</a:t>
            </a:r>
          </a:p>
        </p:txBody>
      </p:sp>
    </p:spTree>
    <p:extLst>
      <p:ext uri="{BB962C8B-B14F-4D97-AF65-F5344CB8AC3E}">
        <p14:creationId xmlns:p14="http://schemas.microsoft.com/office/powerpoint/2010/main" val="244156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2368228" y="2914229"/>
            <a:ext cx="7455543" cy="25953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Propagar o Evangelho de Jesus Cristo, estimulando a sua vivência pessoal na família e na comunidade e promovendo a paz, a justiça e o amor na sociedade brasileira e no mundo.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903"/>
          <a:stretch/>
        </p:blipFill>
        <p:spPr>
          <a:xfrm>
            <a:off x="0" y="0"/>
            <a:ext cx="12192000" cy="144683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CaixaDeTexto 7"/>
          <p:cNvSpPr txBox="1"/>
          <p:nvPr/>
        </p:nvSpPr>
        <p:spPr>
          <a:xfrm>
            <a:off x="0" y="36957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NOSSA</a:t>
            </a:r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MISSÃO É</a:t>
            </a:r>
          </a:p>
        </p:txBody>
      </p:sp>
    </p:spTree>
    <p:extLst>
      <p:ext uri="{BB962C8B-B14F-4D97-AF65-F5344CB8AC3E}">
        <p14:creationId xmlns:p14="http://schemas.microsoft.com/office/powerpoint/2010/main" val="94834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ço Reservado para Conteúdo 2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028" y="1530965"/>
            <a:ext cx="3489943" cy="4552465"/>
          </a:xfrm>
        </p:spPr>
      </p:pic>
      <p:sp>
        <p:nvSpPr>
          <p:cNvPr id="9" name="Espaço Reservado para Conteúdo 2"/>
          <p:cNvSpPr>
            <a:spLocks noGrp="1"/>
          </p:cNvSpPr>
          <p:nvPr>
            <p:ph sz="half" idx="4294967295"/>
          </p:nvPr>
        </p:nvSpPr>
        <p:spPr>
          <a:xfrm>
            <a:off x="1803635" y="3010932"/>
            <a:ext cx="2024035" cy="1330325"/>
          </a:xfrm>
        </p:spPr>
        <p:txBody>
          <a:bodyPr wrap="square" lIns="0" tIns="0" rIns="0" bIns="0" anchor="ctr">
            <a:spAutoFit/>
          </a:bodyPr>
          <a:lstStyle/>
          <a:p>
            <a:pPr marL="0" indent="0" algn="r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Como as</a:t>
            </a:r>
            <a:b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pessoas nos veem?</a:t>
            </a:r>
          </a:p>
        </p:txBody>
      </p:sp>
      <p:sp>
        <p:nvSpPr>
          <p:cNvPr id="6" name="Espaço Reservado para Conteúdo 2"/>
          <p:cNvSpPr>
            <a:spLocks noGrp="1"/>
          </p:cNvSpPr>
          <p:nvPr>
            <p:ph sz="half" idx="4294967295"/>
          </p:nvPr>
        </p:nvSpPr>
        <p:spPr>
          <a:xfrm>
            <a:off x="8364329" y="2879964"/>
            <a:ext cx="2819844" cy="1592263"/>
          </a:xfrm>
        </p:spPr>
        <p:txBody>
          <a:bodyPr wrap="square" lIns="0" tIns="0" rIns="0" bIns="0" anchor="ctr">
            <a:noAutofit/>
          </a:bodyPr>
          <a:lstStyle/>
          <a:p>
            <a:pPr marL="0" indent="0">
              <a:buNone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Como gostaríamos que as pessoas nos vissem?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01" b="43291"/>
          <a:stretch/>
        </p:blipFill>
        <p:spPr>
          <a:xfrm>
            <a:off x="-1" y="0"/>
            <a:ext cx="4803495" cy="38890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0" name="CaixaDeTexto 9"/>
          <p:cNvSpPr txBox="1"/>
          <p:nvPr/>
        </p:nvSpPr>
        <p:spPr>
          <a:xfrm>
            <a:off x="148456" y="242251"/>
            <a:ext cx="25117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ASSUMIR A </a:t>
            </a:r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VISÃO</a:t>
            </a:r>
          </a:p>
        </p:txBody>
      </p:sp>
    </p:spTree>
    <p:extLst>
      <p:ext uri="{BB962C8B-B14F-4D97-AF65-F5344CB8AC3E}">
        <p14:creationId xmlns:p14="http://schemas.microsoft.com/office/powerpoint/2010/main" val="225053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6" grpId="0" build="p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797328" y="2975418"/>
            <a:ext cx="2918681" cy="179335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pt-B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que se sonha para a Igreja</a:t>
            </a:r>
          </a:p>
        </p:txBody>
      </p:sp>
      <p:sp>
        <p:nvSpPr>
          <p:cNvPr id="6" name="Retângulo 5"/>
          <p:cNvSpPr/>
          <p:nvPr/>
        </p:nvSpPr>
        <p:spPr>
          <a:xfrm>
            <a:off x="4513337" y="2986300"/>
            <a:ext cx="3003275" cy="178247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pt-B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que inspira seus membros</a:t>
            </a:r>
          </a:p>
        </p:txBody>
      </p:sp>
      <p:sp>
        <p:nvSpPr>
          <p:cNvPr id="7" name="Retângulo 6"/>
          <p:cNvSpPr/>
          <p:nvPr/>
        </p:nvSpPr>
        <p:spPr>
          <a:xfrm>
            <a:off x="8418530" y="2986300"/>
            <a:ext cx="2982534" cy="167829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pt-B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que indica para onde vamos</a:t>
            </a:r>
          </a:p>
        </p:txBody>
      </p:sp>
      <p:sp>
        <p:nvSpPr>
          <p:cNvPr id="3" name="Retângulo 2"/>
          <p:cNvSpPr/>
          <p:nvPr/>
        </p:nvSpPr>
        <p:spPr>
          <a:xfrm>
            <a:off x="4086399" y="3124200"/>
            <a:ext cx="45719" cy="164457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7956287" y="3124200"/>
            <a:ext cx="45719" cy="164457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 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01" b="43291"/>
          <a:stretch/>
        </p:blipFill>
        <p:spPr>
          <a:xfrm>
            <a:off x="-1" y="0"/>
            <a:ext cx="4803495" cy="38890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CaixaDeTexto 12"/>
          <p:cNvSpPr txBox="1"/>
          <p:nvPr/>
        </p:nvSpPr>
        <p:spPr>
          <a:xfrm>
            <a:off x="148456" y="242251"/>
            <a:ext cx="25117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ASSUMIR A </a:t>
            </a:r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VISÃO</a:t>
            </a:r>
          </a:p>
        </p:txBody>
      </p:sp>
    </p:spTree>
    <p:extLst>
      <p:ext uri="{BB962C8B-B14F-4D97-AF65-F5344CB8AC3E}">
        <p14:creationId xmlns:p14="http://schemas.microsoft.com/office/powerpoint/2010/main" val="294006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4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4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3" grpId="0" animBg="1"/>
      <p:bldP spid="11" grpId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2569580" y="1944547"/>
            <a:ext cx="704126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 reconhecida como igreja de comunidades atrativas, inclusivas e missionárias, que atuam em fidelidade ao evangelho de Jesus Cristo, destacando-se pelo testemunho do amor de Deus, pelo serviço em favor da dignidade humana e pelo respeito à criação.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01" b="43291"/>
          <a:stretch/>
        </p:blipFill>
        <p:spPr>
          <a:xfrm>
            <a:off x="-1" y="0"/>
            <a:ext cx="4803495" cy="38890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CaixaDeTexto 8"/>
          <p:cNvSpPr txBox="1"/>
          <p:nvPr/>
        </p:nvSpPr>
        <p:spPr>
          <a:xfrm>
            <a:off x="148456" y="242251"/>
            <a:ext cx="25117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VISÃO</a:t>
            </a:r>
          </a:p>
          <a:p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 IECLB</a:t>
            </a:r>
          </a:p>
        </p:txBody>
      </p:sp>
    </p:spTree>
    <p:extLst>
      <p:ext uri="{BB962C8B-B14F-4D97-AF65-F5344CB8AC3E}">
        <p14:creationId xmlns:p14="http://schemas.microsoft.com/office/powerpoint/2010/main" val="39428824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0" y="3275013"/>
            <a:ext cx="12192000" cy="7762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Qual é a nossa visão?</a:t>
            </a:r>
          </a:p>
        </p:txBody>
      </p:sp>
    </p:spTree>
    <p:extLst>
      <p:ext uri="{BB962C8B-B14F-4D97-AF65-F5344CB8AC3E}">
        <p14:creationId xmlns:p14="http://schemas.microsoft.com/office/powerpoint/2010/main" val="318347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01" b="43291"/>
          <a:stretch/>
        </p:blipFill>
        <p:spPr>
          <a:xfrm>
            <a:off x="-1" y="0"/>
            <a:ext cx="4803495" cy="38890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CaixaDeTexto 7"/>
          <p:cNvSpPr txBox="1"/>
          <p:nvPr/>
        </p:nvSpPr>
        <p:spPr>
          <a:xfrm>
            <a:off x="148456" y="242251"/>
            <a:ext cx="25117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NOSSA</a:t>
            </a:r>
          </a:p>
          <a:p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VISÃO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2760214" y="2156621"/>
            <a:ext cx="7033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nossa visão é:</a:t>
            </a:r>
          </a:p>
          <a:p>
            <a:pPr algn="ctr"/>
            <a:endParaRPr lang="pt-BR" sz="32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pt-BR" sz="32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3923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2824222" y="1873157"/>
            <a:ext cx="703354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 reconhecida como igreja de comunidades atrativas, inclusivas e missionárias, que atuam em fidelidade ao evangelho de Jesus Cristo, destacando-se pelo testemunho do amor de Deus, pelo serviço em favor da dignidade humana e pelo respeito à criação.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01" b="43291"/>
          <a:stretch/>
        </p:blipFill>
        <p:spPr>
          <a:xfrm>
            <a:off x="-1" y="0"/>
            <a:ext cx="4803495" cy="38890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CaixaDeTexto 7"/>
          <p:cNvSpPr txBox="1"/>
          <p:nvPr/>
        </p:nvSpPr>
        <p:spPr>
          <a:xfrm>
            <a:off x="148456" y="242251"/>
            <a:ext cx="25117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NOSSA</a:t>
            </a:r>
          </a:p>
          <a:p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VISÃO</a:t>
            </a:r>
          </a:p>
        </p:txBody>
      </p:sp>
    </p:spTree>
    <p:extLst>
      <p:ext uri="{BB962C8B-B14F-4D97-AF65-F5344CB8AC3E}">
        <p14:creationId xmlns:p14="http://schemas.microsoft.com/office/powerpoint/2010/main" val="7479241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1" y="2476360"/>
            <a:ext cx="12192000" cy="280169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 que a Comunidade </a:t>
            </a:r>
          </a:p>
          <a:p>
            <a:pPr marL="0" indent="0" algn="ctr">
              <a:buNone/>
            </a:pPr>
            <a:r>
              <a:rPr lang="pt-BR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não deve abrir mão?</a:t>
            </a:r>
            <a:br>
              <a:rPr lang="pt-BR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pt-BR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t-BR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Estabelecer 4 valores</a:t>
            </a:r>
          </a:p>
        </p:txBody>
      </p:sp>
    </p:spTree>
    <p:extLst>
      <p:ext uri="{BB962C8B-B14F-4D97-AF65-F5344CB8AC3E}">
        <p14:creationId xmlns:p14="http://schemas.microsoft.com/office/powerpoint/2010/main" val="829306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01" b="43291"/>
          <a:stretch/>
        </p:blipFill>
        <p:spPr>
          <a:xfrm>
            <a:off x="-1" y="0"/>
            <a:ext cx="4803495" cy="38890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CaixaDeTexto 7"/>
          <p:cNvSpPr txBox="1"/>
          <p:nvPr/>
        </p:nvSpPr>
        <p:spPr>
          <a:xfrm>
            <a:off x="148456" y="242251"/>
            <a:ext cx="251170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NOSSOS</a:t>
            </a:r>
          </a:p>
          <a:p>
            <a:r>
              <a:rPr lang="pt-B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VALORES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2401746" y="2433062"/>
            <a:ext cx="894337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</a:t>
            </a:r>
          </a:p>
          <a:p>
            <a:endParaRPr lang="pt-BR" sz="32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</a:t>
            </a:r>
          </a:p>
          <a:p>
            <a:endParaRPr lang="pt-BR" sz="32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</a:t>
            </a:r>
          </a:p>
          <a:p>
            <a:endParaRPr lang="pt-BR" sz="32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34146217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829" y="163084"/>
            <a:ext cx="2124000" cy="3369103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398" y="2335218"/>
            <a:ext cx="3384000" cy="2134054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260" y="2357258"/>
            <a:ext cx="3384000" cy="2134054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462" y="3315497"/>
            <a:ext cx="2124000" cy="335945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382" y="1510885"/>
            <a:ext cx="3832893" cy="382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89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m 2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10" b="43629"/>
          <a:stretch/>
        </p:blipFill>
        <p:spPr>
          <a:xfrm>
            <a:off x="7259181" y="-37563"/>
            <a:ext cx="4899949" cy="386594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8" name="CaixaDeTexto 27"/>
          <p:cNvSpPr txBox="1"/>
          <p:nvPr/>
        </p:nvSpPr>
        <p:spPr>
          <a:xfrm>
            <a:off x="9456517" y="256874"/>
            <a:ext cx="26485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NOSSOS</a:t>
            </a:r>
          </a:p>
          <a:p>
            <a:pPr algn="r"/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VALORES</a:t>
            </a:r>
          </a:p>
        </p:txBody>
      </p:sp>
      <p:sp>
        <p:nvSpPr>
          <p:cNvPr id="88" name="Retângulo 87"/>
          <p:cNvSpPr/>
          <p:nvPr/>
        </p:nvSpPr>
        <p:spPr>
          <a:xfrm>
            <a:off x="2995061" y="3942965"/>
            <a:ext cx="45719" cy="113358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9" name="Retângulo 88"/>
          <p:cNvSpPr/>
          <p:nvPr/>
        </p:nvSpPr>
        <p:spPr>
          <a:xfrm>
            <a:off x="2987679" y="2431198"/>
            <a:ext cx="53100" cy="57295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0" name="Imagem 8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76" y="1711997"/>
            <a:ext cx="9973134" cy="3535482"/>
          </a:xfrm>
          <a:prstGeom prst="rect">
            <a:avLst/>
          </a:prstGeom>
        </p:spPr>
      </p:pic>
      <p:sp>
        <p:nvSpPr>
          <p:cNvPr id="91" name="Retângulo 90"/>
          <p:cNvSpPr/>
          <p:nvPr/>
        </p:nvSpPr>
        <p:spPr>
          <a:xfrm rot="16200000" flipH="1">
            <a:off x="3417875" y="781652"/>
            <a:ext cx="45719" cy="814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2" name="Retângulo 91"/>
          <p:cNvSpPr/>
          <p:nvPr/>
        </p:nvSpPr>
        <p:spPr>
          <a:xfrm rot="16200000" flipH="1">
            <a:off x="3417876" y="2046724"/>
            <a:ext cx="45719" cy="814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3" name="Retângulo 92"/>
          <p:cNvSpPr/>
          <p:nvPr/>
        </p:nvSpPr>
        <p:spPr>
          <a:xfrm rot="16200000" flipH="1">
            <a:off x="3417875" y="145523"/>
            <a:ext cx="45719" cy="814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94" name="Conector reto 93"/>
          <p:cNvCxnSpPr/>
          <p:nvPr/>
        </p:nvCxnSpPr>
        <p:spPr>
          <a:xfrm>
            <a:off x="3915338" y="2565698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ector reto 94"/>
          <p:cNvCxnSpPr/>
          <p:nvPr/>
        </p:nvCxnSpPr>
        <p:spPr>
          <a:xfrm>
            <a:off x="3915338" y="1575558"/>
            <a:ext cx="3188927" cy="0"/>
          </a:xfrm>
          <a:prstGeom prst="line">
            <a:avLst/>
          </a:prstGeom>
          <a:ln w="127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tângulo 95"/>
          <p:cNvSpPr/>
          <p:nvPr/>
        </p:nvSpPr>
        <p:spPr>
          <a:xfrm rot="16200000" flipH="1">
            <a:off x="3417875" y="1417780"/>
            <a:ext cx="45719" cy="814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7" name="Imagem 9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865" y="178833"/>
            <a:ext cx="3992742" cy="749350"/>
          </a:xfrm>
          <a:prstGeom prst="rect">
            <a:avLst/>
          </a:prstGeom>
        </p:spPr>
      </p:pic>
      <p:pic>
        <p:nvPicPr>
          <p:cNvPr id="98" name="Imagem 9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865" y="806650"/>
            <a:ext cx="3992742" cy="749350"/>
          </a:xfrm>
          <a:prstGeom prst="rect">
            <a:avLst/>
          </a:prstGeom>
        </p:spPr>
      </p:pic>
      <p:pic>
        <p:nvPicPr>
          <p:cNvPr id="99" name="Imagem 9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865" y="1444539"/>
            <a:ext cx="3992742" cy="749350"/>
          </a:xfrm>
          <a:prstGeom prst="rect">
            <a:avLst/>
          </a:prstGeom>
        </p:spPr>
      </p:pic>
      <p:pic>
        <p:nvPicPr>
          <p:cNvPr id="100" name="Imagem 9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865" y="2071530"/>
            <a:ext cx="3992742" cy="749350"/>
          </a:xfrm>
          <a:prstGeom prst="rect">
            <a:avLst/>
          </a:prstGeom>
        </p:spPr>
      </p:pic>
      <p:sp>
        <p:nvSpPr>
          <p:cNvPr id="101" name="CaixaDeTexto 100"/>
          <p:cNvSpPr txBox="1"/>
          <p:nvPr/>
        </p:nvSpPr>
        <p:spPr>
          <a:xfrm>
            <a:off x="3761984" y="286515"/>
            <a:ext cx="3583284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Onde atuamos?</a:t>
            </a:r>
          </a:p>
        </p:txBody>
      </p:sp>
      <p:sp>
        <p:nvSpPr>
          <p:cNvPr id="102" name="CaixaDeTexto 101"/>
          <p:cNvSpPr txBox="1"/>
          <p:nvPr/>
        </p:nvSpPr>
        <p:spPr>
          <a:xfrm>
            <a:off x="3761981" y="1547657"/>
            <a:ext cx="3747404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que existimos?</a:t>
            </a:r>
          </a:p>
        </p:txBody>
      </p:sp>
      <p:sp>
        <p:nvSpPr>
          <p:cNvPr id="103" name="CaixaDeTexto 102"/>
          <p:cNvSpPr txBox="1"/>
          <p:nvPr/>
        </p:nvSpPr>
        <p:spPr>
          <a:xfrm>
            <a:off x="3761981" y="2160606"/>
            <a:ext cx="3747404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 que existimos?</a:t>
            </a:r>
          </a:p>
        </p:txBody>
      </p:sp>
      <p:sp>
        <p:nvSpPr>
          <p:cNvPr id="104" name="CaixaDeTexto 103"/>
          <p:cNvSpPr txBox="1"/>
          <p:nvPr/>
        </p:nvSpPr>
        <p:spPr>
          <a:xfrm>
            <a:off x="3761982" y="908410"/>
            <a:ext cx="4057130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quem existimos?</a:t>
            </a:r>
          </a:p>
        </p:txBody>
      </p:sp>
      <p:sp>
        <p:nvSpPr>
          <p:cNvPr id="105" name="Retângulo 104"/>
          <p:cNvSpPr/>
          <p:nvPr/>
        </p:nvSpPr>
        <p:spPr>
          <a:xfrm>
            <a:off x="2987679" y="1800808"/>
            <a:ext cx="45719" cy="9114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6" name="Retângulo 105"/>
          <p:cNvSpPr/>
          <p:nvPr/>
        </p:nvSpPr>
        <p:spPr>
          <a:xfrm>
            <a:off x="2987679" y="1165136"/>
            <a:ext cx="45719" cy="9114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7" name="Retângulo 106"/>
          <p:cNvSpPr/>
          <p:nvPr/>
        </p:nvSpPr>
        <p:spPr>
          <a:xfrm>
            <a:off x="2987679" y="529464"/>
            <a:ext cx="45719" cy="9114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8" name="Retângulo 107"/>
          <p:cNvSpPr/>
          <p:nvPr/>
        </p:nvSpPr>
        <p:spPr>
          <a:xfrm rot="16200000" flipH="1">
            <a:off x="3425256" y="4646359"/>
            <a:ext cx="45719" cy="814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9" name="Retângulo 108"/>
          <p:cNvSpPr/>
          <p:nvPr/>
        </p:nvSpPr>
        <p:spPr>
          <a:xfrm rot="16200000" flipH="1">
            <a:off x="3425255" y="5265591"/>
            <a:ext cx="45719" cy="814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0" name="Retângulo 109"/>
          <p:cNvSpPr/>
          <p:nvPr/>
        </p:nvSpPr>
        <p:spPr>
          <a:xfrm rot="16200000" flipH="1">
            <a:off x="3425256" y="5864504"/>
            <a:ext cx="45719" cy="814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1" name="Imagem 1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225" y="4692283"/>
            <a:ext cx="5223418" cy="709286"/>
          </a:xfrm>
          <a:prstGeom prst="rect">
            <a:avLst/>
          </a:prstGeom>
        </p:spPr>
      </p:pic>
      <p:sp>
        <p:nvSpPr>
          <p:cNvPr id="112" name="CaixaDeTexto 111"/>
          <p:cNvSpPr txBox="1"/>
          <p:nvPr/>
        </p:nvSpPr>
        <p:spPr>
          <a:xfrm>
            <a:off x="3776504" y="4774356"/>
            <a:ext cx="5048139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Como a comunidade é vista?</a:t>
            </a:r>
          </a:p>
        </p:txBody>
      </p:sp>
      <p:pic>
        <p:nvPicPr>
          <p:cNvPr id="113" name="Imagem 1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225" y="5318397"/>
            <a:ext cx="7176581" cy="714134"/>
          </a:xfrm>
          <a:prstGeom prst="rect">
            <a:avLst/>
          </a:prstGeom>
        </p:spPr>
      </p:pic>
      <p:sp>
        <p:nvSpPr>
          <p:cNvPr id="114" name="CaixaDeTexto 113"/>
          <p:cNvSpPr txBox="1"/>
          <p:nvPr/>
        </p:nvSpPr>
        <p:spPr>
          <a:xfrm>
            <a:off x="3769362" y="5390995"/>
            <a:ext cx="71547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Como a comunidade gostaria de ser vista?</a:t>
            </a:r>
          </a:p>
        </p:txBody>
      </p:sp>
      <p:pic>
        <p:nvPicPr>
          <p:cNvPr id="115" name="Imagem 1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322" y="5919725"/>
            <a:ext cx="5223414" cy="709286"/>
          </a:xfrm>
          <a:prstGeom prst="rect">
            <a:avLst/>
          </a:prstGeom>
        </p:spPr>
      </p:pic>
      <p:sp>
        <p:nvSpPr>
          <p:cNvPr id="116" name="CaixaDeTexto 115"/>
          <p:cNvSpPr txBox="1"/>
          <p:nvPr/>
        </p:nvSpPr>
        <p:spPr>
          <a:xfrm>
            <a:off x="3776504" y="6007688"/>
            <a:ext cx="5204658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Quais são os nossos valores?</a:t>
            </a:r>
          </a:p>
        </p:txBody>
      </p:sp>
      <p:sp>
        <p:nvSpPr>
          <p:cNvPr id="117" name="Retângulo 116"/>
          <p:cNvSpPr/>
          <p:nvPr/>
        </p:nvSpPr>
        <p:spPr>
          <a:xfrm>
            <a:off x="2995060" y="4784299"/>
            <a:ext cx="45719" cy="9114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8" name="Retângulo 117"/>
          <p:cNvSpPr/>
          <p:nvPr/>
        </p:nvSpPr>
        <p:spPr>
          <a:xfrm>
            <a:off x="2995060" y="5383212"/>
            <a:ext cx="45719" cy="9114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0" name="CaixaDeTexto 119"/>
          <p:cNvSpPr txBox="1"/>
          <p:nvPr/>
        </p:nvSpPr>
        <p:spPr>
          <a:xfrm>
            <a:off x="621150" y="2877872"/>
            <a:ext cx="12554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Missão</a:t>
            </a:r>
          </a:p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Visão</a:t>
            </a:r>
          </a:p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Valores</a:t>
            </a:r>
          </a:p>
        </p:txBody>
      </p:sp>
      <p:sp>
        <p:nvSpPr>
          <p:cNvPr id="121" name="CaixaDeTexto 120"/>
          <p:cNvSpPr txBox="1"/>
          <p:nvPr/>
        </p:nvSpPr>
        <p:spPr>
          <a:xfrm>
            <a:off x="2357754" y="3232803"/>
            <a:ext cx="5461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Assumir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42" y="2401125"/>
            <a:ext cx="2178000" cy="215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950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88" grpId="0" animBg="1"/>
      <p:bldP spid="89" grpId="0" animBg="1"/>
      <p:bldP spid="91" grpId="0" animBg="1"/>
      <p:bldP spid="92" grpId="0" animBg="1"/>
      <p:bldP spid="93" grpId="0" animBg="1"/>
      <p:bldP spid="96" grpId="0" animBg="1"/>
      <p:bldP spid="101" grpId="0"/>
      <p:bldP spid="102" grpId="0"/>
      <p:bldP spid="103" grpId="0"/>
      <p:bldP spid="104" grpId="0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2" grpId="0"/>
      <p:bldP spid="114" grpId="0"/>
      <p:bldP spid="116" grpId="0"/>
      <p:bldP spid="117" grpId="0" animBg="1"/>
      <p:bldP spid="118" grpId="0" animBg="1"/>
      <p:bldP spid="120" grpId="0"/>
      <p:bldP spid="1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415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ixaDeTexto 13"/>
          <p:cNvSpPr txBox="1"/>
          <p:nvPr/>
        </p:nvSpPr>
        <p:spPr>
          <a:xfrm>
            <a:off x="0" y="369572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ASSUMIR</a:t>
            </a:r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ctr"/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MISSÃO</a:t>
            </a:r>
          </a:p>
        </p:txBody>
      </p:sp>
      <p:grpSp>
        <p:nvGrpSpPr>
          <p:cNvPr id="9" name="Agrupar 8"/>
          <p:cNvGrpSpPr/>
          <p:nvPr/>
        </p:nvGrpSpPr>
        <p:grpSpPr>
          <a:xfrm>
            <a:off x="1345776" y="1741967"/>
            <a:ext cx="3952763" cy="4725892"/>
            <a:chOff x="1345776" y="1741967"/>
            <a:chExt cx="3952763" cy="4725892"/>
          </a:xfrm>
        </p:grpSpPr>
        <p:pic>
          <p:nvPicPr>
            <p:cNvPr id="22" name="Imagem 2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713" y="1741967"/>
              <a:ext cx="1623826" cy="1617581"/>
            </a:xfrm>
            <a:prstGeom prst="rect">
              <a:avLst/>
            </a:prstGeom>
          </p:spPr>
        </p:pic>
        <p:pic>
          <p:nvPicPr>
            <p:cNvPr id="7" name="Imagem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5776" y="2898043"/>
              <a:ext cx="3582000" cy="3569816"/>
            </a:xfrm>
            <a:prstGeom prst="rect">
              <a:avLst/>
            </a:prstGeom>
          </p:spPr>
        </p:pic>
      </p:grpSp>
      <p:grpSp>
        <p:nvGrpSpPr>
          <p:cNvPr id="11" name="Agrupar 10"/>
          <p:cNvGrpSpPr/>
          <p:nvPr/>
        </p:nvGrpSpPr>
        <p:grpSpPr>
          <a:xfrm>
            <a:off x="4301305" y="1741967"/>
            <a:ext cx="3582000" cy="4725892"/>
            <a:chOff x="4301305" y="1741967"/>
            <a:chExt cx="3582000" cy="4725892"/>
          </a:xfrm>
        </p:grpSpPr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5935" y="1741967"/>
              <a:ext cx="1623827" cy="1617582"/>
            </a:xfrm>
            <a:prstGeom prst="rect">
              <a:avLst/>
            </a:prstGeom>
          </p:spPr>
        </p:pic>
        <p:pic>
          <p:nvPicPr>
            <p:cNvPr id="10" name="Imagem 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1305" y="2898043"/>
              <a:ext cx="3582000" cy="3569816"/>
            </a:xfrm>
            <a:prstGeom prst="rect">
              <a:avLst/>
            </a:prstGeom>
          </p:spPr>
        </p:pic>
      </p:grpSp>
      <p:grpSp>
        <p:nvGrpSpPr>
          <p:cNvPr id="19" name="Agrupar 18"/>
          <p:cNvGrpSpPr/>
          <p:nvPr/>
        </p:nvGrpSpPr>
        <p:grpSpPr>
          <a:xfrm>
            <a:off x="6977162" y="1741968"/>
            <a:ext cx="3861551" cy="4725891"/>
            <a:chOff x="6977162" y="1741968"/>
            <a:chExt cx="3861551" cy="4725891"/>
          </a:xfrm>
        </p:grpSpPr>
        <p:pic>
          <p:nvPicPr>
            <p:cNvPr id="20" name="Imagem 1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7162" y="1741968"/>
              <a:ext cx="1623827" cy="1617581"/>
            </a:xfrm>
            <a:prstGeom prst="rect">
              <a:avLst/>
            </a:prstGeom>
          </p:spPr>
        </p:pic>
        <p:pic>
          <p:nvPicPr>
            <p:cNvPr id="12" name="Imagem 1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6713" y="2898043"/>
              <a:ext cx="3582000" cy="35698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7862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C0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68"/>
          <a:stretch/>
        </p:blipFill>
        <p:spPr>
          <a:xfrm>
            <a:off x="0" y="0"/>
            <a:ext cx="6099810" cy="6858000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62" t="14666" r="47920" b="14525"/>
          <a:stretch/>
        </p:blipFill>
        <p:spPr>
          <a:xfrm>
            <a:off x="3677920" y="1005840"/>
            <a:ext cx="2672080" cy="4856480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83" t="14664" r="29668" b="14975"/>
          <a:stretch/>
        </p:blipFill>
        <p:spPr>
          <a:xfrm>
            <a:off x="5862320" y="1005840"/>
            <a:ext cx="2712720" cy="4826000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6860848" y="0"/>
            <a:ext cx="6187186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Conteúdo 11"/>
          <p:cNvSpPr>
            <a:spLocks noGrp="1"/>
          </p:cNvSpPr>
          <p:nvPr>
            <p:ph sz="half" idx="4294967295"/>
          </p:nvPr>
        </p:nvSpPr>
        <p:spPr>
          <a:xfrm>
            <a:off x="180199" y="2423159"/>
            <a:ext cx="3536950" cy="2254885"/>
          </a:xfrm>
          <a:noFill/>
        </p:spPr>
        <p:txBody>
          <a:bodyPr anchor="ctr">
            <a:normAutofit/>
          </a:bodyPr>
          <a:lstStyle/>
          <a:p>
            <a:pPr marL="0" indent="0" algn="ctr">
              <a:buNone/>
              <a:tabLst>
                <a:tab pos="4306888" algn="l"/>
              </a:tabLst>
            </a:pPr>
            <a:r>
              <a:rPr lang="pt-B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existe </a:t>
            </a:r>
          </a:p>
          <a:p>
            <a:pPr marL="0" indent="0" algn="ctr">
              <a:buNone/>
              <a:tabLst>
                <a:tab pos="4306888" algn="l"/>
              </a:tabLst>
            </a:pPr>
            <a:r>
              <a:rPr lang="pt-B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Comunidade </a:t>
            </a:r>
          </a:p>
          <a:p>
            <a:pPr marL="0" indent="0" algn="ctr">
              <a:buNone/>
              <a:tabLst>
                <a:tab pos="4306888" algn="l"/>
              </a:tabLst>
            </a:pPr>
            <a:r>
              <a:rPr lang="pt-B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 qual eu </a:t>
            </a:r>
          </a:p>
          <a:p>
            <a:pPr marL="0" indent="0" algn="ctr">
              <a:buNone/>
              <a:tabLst>
                <a:tab pos="4306888" algn="l"/>
              </a:tabLst>
            </a:pPr>
            <a:r>
              <a:rPr lang="pt-B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faço parte?</a:t>
            </a:r>
          </a:p>
        </p:txBody>
      </p:sp>
      <p:sp>
        <p:nvSpPr>
          <p:cNvPr id="14" name="Espaço Reservado para Conteúdo 13"/>
          <p:cNvSpPr>
            <a:spLocks noGrp="1"/>
          </p:cNvSpPr>
          <p:nvPr>
            <p:ph sz="quarter" idx="4294967295"/>
          </p:nvPr>
        </p:nvSpPr>
        <p:spPr>
          <a:xfrm>
            <a:off x="8524241" y="2423159"/>
            <a:ext cx="3408680" cy="2254885"/>
          </a:xfrm>
          <a:noFill/>
        </p:spPr>
        <p:txBody>
          <a:bodyPr anchor="ctr">
            <a:noAutofit/>
          </a:bodyPr>
          <a:lstStyle/>
          <a:p>
            <a:pPr marL="0" indent="0" algn="ctr">
              <a:buNone/>
              <a:tabLst>
                <a:tab pos="4306888" algn="l"/>
              </a:tabLst>
            </a:pPr>
            <a:r>
              <a:rPr lang="pt-B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existe </a:t>
            </a:r>
          </a:p>
          <a:p>
            <a:pPr marL="0" indent="0" algn="ctr">
              <a:buNone/>
              <a:tabLst>
                <a:tab pos="4306888" algn="l"/>
              </a:tabLst>
            </a:pPr>
            <a:r>
              <a:rPr lang="pt-B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Comunidade </a:t>
            </a:r>
          </a:p>
          <a:p>
            <a:pPr marL="0" indent="0" algn="ctr">
              <a:buNone/>
              <a:tabLst>
                <a:tab pos="4306888" algn="l"/>
              </a:tabLst>
            </a:pPr>
            <a:r>
              <a:rPr lang="pt-B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 qual eu </a:t>
            </a:r>
          </a:p>
          <a:p>
            <a:pPr marL="0" indent="0" algn="ctr">
              <a:buNone/>
              <a:tabLst>
                <a:tab pos="4306888" algn="l"/>
              </a:tabLst>
            </a:pPr>
            <a:r>
              <a:rPr lang="pt-B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faço parte?</a:t>
            </a:r>
          </a:p>
        </p:txBody>
      </p:sp>
      <p:sp>
        <p:nvSpPr>
          <p:cNvPr id="11" name="Espaço Reservado para Conteúdo 11"/>
          <p:cNvSpPr txBox="1">
            <a:spLocks/>
          </p:cNvSpPr>
          <p:nvPr/>
        </p:nvSpPr>
        <p:spPr>
          <a:xfrm>
            <a:off x="4118334" y="0"/>
            <a:ext cx="1743986" cy="685799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Font typeface="Arial" panose="020B0604020202020204" pitchFamily="34" charset="0"/>
              <a:buNone/>
              <a:tabLst>
                <a:tab pos="4306888" algn="l"/>
              </a:tabLst>
            </a:pPr>
            <a:r>
              <a:rPr lang="pt-BR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</a:t>
            </a:r>
          </a:p>
          <a:p>
            <a:pPr marL="0" indent="0" algn="r">
              <a:lnSpc>
                <a:spcPct val="100000"/>
              </a:lnSpc>
              <a:buFont typeface="Arial" panose="020B0604020202020204" pitchFamily="34" charset="0"/>
              <a:buNone/>
              <a:tabLst>
                <a:tab pos="4306888" algn="l"/>
              </a:tabLst>
            </a:pPr>
            <a:r>
              <a:rPr lang="pt-BR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</a:t>
            </a:r>
          </a:p>
        </p:txBody>
      </p:sp>
      <p:sp>
        <p:nvSpPr>
          <p:cNvPr id="13" name="Espaço Reservado para Conteúdo 11"/>
          <p:cNvSpPr txBox="1">
            <a:spLocks/>
          </p:cNvSpPr>
          <p:nvPr/>
        </p:nvSpPr>
        <p:spPr>
          <a:xfrm>
            <a:off x="6204668" y="0"/>
            <a:ext cx="2085892" cy="6858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  <a:tabLst>
                <a:tab pos="4306888" algn="l"/>
              </a:tabLst>
            </a:pPr>
            <a:r>
              <a:rPr lang="pt-BR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  <a:tabLst>
                <a:tab pos="4306888" algn="l"/>
              </a:tabLst>
            </a:pPr>
            <a:r>
              <a:rPr lang="pt-BR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</a:t>
            </a:r>
          </a:p>
        </p:txBody>
      </p:sp>
    </p:spTree>
    <p:extLst>
      <p:ext uri="{BB962C8B-B14F-4D97-AF65-F5344CB8AC3E}">
        <p14:creationId xmlns:p14="http://schemas.microsoft.com/office/powerpoint/2010/main" val="213843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4" grpId="0" build="p"/>
      <p:bldP spid="11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C0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83" t="14664" r="29668" b="14975"/>
          <a:stretch/>
        </p:blipFill>
        <p:spPr>
          <a:xfrm rot="10800000">
            <a:off x="3603831" y="1028525"/>
            <a:ext cx="2712720" cy="4826000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21" r="-65"/>
          <a:stretch/>
        </p:blipFill>
        <p:spPr>
          <a:xfrm>
            <a:off x="6098540" y="0"/>
            <a:ext cx="6101175" cy="6858000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24" r="29272"/>
          <a:stretch/>
        </p:blipFill>
        <p:spPr>
          <a:xfrm>
            <a:off x="5660020" y="0"/>
            <a:ext cx="2963119" cy="6859005"/>
          </a:xfrm>
          <a:prstGeom prst="rect">
            <a:avLst/>
          </a:prstGeom>
        </p:spPr>
      </p:pic>
      <p:sp>
        <p:nvSpPr>
          <p:cNvPr id="10" name="Espaço Reservado para Conteúdo 11"/>
          <p:cNvSpPr txBox="1">
            <a:spLocks/>
          </p:cNvSpPr>
          <p:nvPr/>
        </p:nvSpPr>
        <p:spPr>
          <a:xfrm>
            <a:off x="180199" y="2423159"/>
            <a:ext cx="3536950" cy="225488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tabLst>
                <a:tab pos="4306888" algn="l"/>
              </a:tabLst>
            </a:pPr>
            <a:r>
              <a:rPr lang="pt-B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existe </a:t>
            </a:r>
          </a:p>
          <a:p>
            <a:pPr marL="0" indent="0" algn="ctr">
              <a:buNone/>
              <a:tabLst>
                <a:tab pos="4306888" algn="l"/>
              </a:tabLst>
            </a:pPr>
            <a:r>
              <a:rPr lang="pt-B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comunidade </a:t>
            </a:r>
          </a:p>
          <a:p>
            <a:pPr marL="0" indent="0" algn="ctr">
              <a:buNone/>
              <a:tabLst>
                <a:tab pos="4306888" algn="l"/>
              </a:tabLst>
            </a:pPr>
            <a:r>
              <a:rPr lang="pt-B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 qual eu </a:t>
            </a:r>
          </a:p>
          <a:p>
            <a:pPr marL="0" indent="0" algn="ctr">
              <a:buNone/>
              <a:tabLst>
                <a:tab pos="4306888" algn="l"/>
              </a:tabLst>
            </a:pPr>
            <a:r>
              <a:rPr lang="pt-B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faço parte?</a:t>
            </a:r>
          </a:p>
        </p:txBody>
      </p:sp>
      <p:sp>
        <p:nvSpPr>
          <p:cNvPr id="11" name="Espaço Reservado para Conteúdo 13"/>
          <p:cNvSpPr txBox="1">
            <a:spLocks/>
          </p:cNvSpPr>
          <p:nvPr/>
        </p:nvSpPr>
        <p:spPr>
          <a:xfrm>
            <a:off x="8524241" y="2423159"/>
            <a:ext cx="3408680" cy="225488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tabLst>
                <a:tab pos="4306888" algn="l"/>
              </a:tabLst>
            </a:pPr>
            <a:r>
              <a:rPr lang="pt-B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existe </a:t>
            </a:r>
          </a:p>
          <a:p>
            <a:pPr marL="0" indent="0" algn="ctr">
              <a:buNone/>
              <a:tabLst>
                <a:tab pos="4306888" algn="l"/>
              </a:tabLst>
            </a:pPr>
            <a:r>
              <a:rPr lang="pt-B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comunidade </a:t>
            </a:r>
          </a:p>
          <a:p>
            <a:pPr marL="0" indent="0" algn="ctr">
              <a:buNone/>
              <a:tabLst>
                <a:tab pos="4306888" algn="l"/>
              </a:tabLst>
            </a:pPr>
            <a:r>
              <a:rPr lang="pt-B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 qual eu </a:t>
            </a:r>
          </a:p>
          <a:p>
            <a:pPr marL="0" indent="0" algn="ctr">
              <a:buNone/>
              <a:tabLst>
                <a:tab pos="4306888" algn="l"/>
              </a:tabLst>
            </a:pPr>
            <a:r>
              <a:rPr lang="pt-B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faço parte?</a:t>
            </a:r>
          </a:p>
        </p:txBody>
      </p:sp>
      <p:sp>
        <p:nvSpPr>
          <p:cNvPr id="17" name="Espaço Reservado para Conteúdo 11"/>
          <p:cNvSpPr txBox="1">
            <a:spLocks/>
          </p:cNvSpPr>
          <p:nvPr/>
        </p:nvSpPr>
        <p:spPr>
          <a:xfrm>
            <a:off x="4025544" y="0"/>
            <a:ext cx="1903140" cy="685799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Font typeface="Arial" panose="020B0604020202020204" pitchFamily="34" charset="0"/>
              <a:buNone/>
              <a:tabLst>
                <a:tab pos="4306888" algn="l"/>
              </a:tabLst>
            </a:pPr>
            <a:r>
              <a:rPr lang="pt-BR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</a:t>
            </a:r>
          </a:p>
          <a:p>
            <a:pPr marL="0" indent="0" algn="r">
              <a:lnSpc>
                <a:spcPct val="100000"/>
              </a:lnSpc>
              <a:buFont typeface="Arial" panose="020B0604020202020204" pitchFamily="34" charset="0"/>
              <a:buNone/>
              <a:tabLst>
                <a:tab pos="4306888" algn="l"/>
              </a:tabLst>
            </a:pPr>
            <a:r>
              <a:rPr lang="pt-BR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quem</a:t>
            </a:r>
          </a:p>
        </p:txBody>
      </p:sp>
      <p:sp>
        <p:nvSpPr>
          <p:cNvPr id="18" name="Espaço Reservado para Conteúdo 11"/>
          <p:cNvSpPr txBox="1">
            <a:spLocks/>
          </p:cNvSpPr>
          <p:nvPr/>
        </p:nvSpPr>
        <p:spPr>
          <a:xfrm>
            <a:off x="6204668" y="0"/>
            <a:ext cx="2085892" cy="6858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  <a:tabLst>
                <a:tab pos="4306888" algn="l"/>
              </a:tabLst>
            </a:pPr>
            <a:r>
              <a:rPr lang="pt-BR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ONDE</a:t>
            </a:r>
            <a:endParaRPr lang="pt-BR" sz="48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17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903"/>
          <a:stretch/>
        </p:blipFill>
        <p:spPr>
          <a:xfrm>
            <a:off x="0" y="0"/>
            <a:ext cx="12192000" cy="144683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Retângulo 2"/>
          <p:cNvSpPr/>
          <p:nvPr/>
        </p:nvSpPr>
        <p:spPr>
          <a:xfrm>
            <a:off x="4952097" y="3639113"/>
            <a:ext cx="22878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40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missão</a:t>
            </a:r>
            <a:endParaRPr lang="pt-BR" sz="40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738816" y="3374653"/>
            <a:ext cx="2466331" cy="1236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identifica</a:t>
            </a:r>
            <a:r>
              <a:rPr lang="pt-B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Igreja</a:t>
            </a:r>
          </a:p>
        </p:txBody>
      </p:sp>
      <p:sp>
        <p:nvSpPr>
          <p:cNvPr id="9" name="Retângulo 8"/>
          <p:cNvSpPr/>
          <p:nvPr/>
        </p:nvSpPr>
        <p:spPr>
          <a:xfrm>
            <a:off x="8905183" y="3374653"/>
            <a:ext cx="2650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dá</a:t>
            </a:r>
            <a:r>
              <a:rPr lang="pt-BR" sz="3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rumo</a:t>
            </a:r>
            <a:r>
              <a:rPr lang="pt-BR" sz="3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 </a:t>
            </a:r>
            <a:r>
              <a:rPr lang="pt-BR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motivação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757657" y="2808904"/>
            <a:ext cx="2377445" cy="2368301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020032" y="2808905"/>
            <a:ext cx="2377445" cy="2368301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>
          <a:xfrm>
            <a:off x="0" y="36957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ASSUMIR</a:t>
            </a:r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 MISSÃO</a:t>
            </a:r>
          </a:p>
        </p:txBody>
      </p:sp>
    </p:spTree>
    <p:extLst>
      <p:ext uri="{BB962C8B-B14F-4D97-AF65-F5344CB8AC3E}">
        <p14:creationId xmlns:p14="http://schemas.microsoft.com/office/powerpoint/2010/main" val="228013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9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5032" y="1948964"/>
            <a:ext cx="9881936" cy="367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5"/>
          <p:cNvSpPr>
            <a:spLocks noGrp="1"/>
          </p:cNvSpPr>
          <p:nvPr>
            <p:ph type="title" idx="4294967295"/>
          </p:nvPr>
        </p:nvSpPr>
        <p:spPr>
          <a:xfrm>
            <a:off x="0" y="5451475"/>
            <a:ext cx="12192000" cy="1366838"/>
          </a:xfrm>
        </p:spPr>
        <p:txBody>
          <a:bodyPr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pt-B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dar testemunho de Jesus Cristo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903"/>
          <a:stretch/>
        </p:blipFill>
        <p:spPr>
          <a:xfrm>
            <a:off x="0" y="0"/>
            <a:ext cx="12192000" cy="144683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CaixaDeTexto 7"/>
          <p:cNvSpPr txBox="1"/>
          <p:nvPr/>
        </p:nvSpPr>
        <p:spPr>
          <a:xfrm>
            <a:off x="0" y="36957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ASSUMIR</a:t>
            </a:r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 MISSÃO</a:t>
            </a:r>
          </a:p>
        </p:txBody>
      </p:sp>
    </p:spTree>
    <p:extLst>
      <p:ext uri="{BB962C8B-B14F-4D97-AF65-F5344CB8AC3E}">
        <p14:creationId xmlns:p14="http://schemas.microsoft.com/office/powerpoint/2010/main" val="342188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/>
          <p:cNvSpPr txBox="1"/>
          <p:nvPr/>
        </p:nvSpPr>
        <p:spPr>
          <a:xfrm>
            <a:off x="575034" y="831349"/>
            <a:ext cx="109350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 obediência ao mandamento do Senhor, a IECLB tem por fim e missão: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575034" y="2578187"/>
            <a:ext cx="1093509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pt-B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- propagar o Evangelho de Jesus Cristo;</a:t>
            </a:r>
          </a:p>
          <a:p>
            <a:endParaRPr lang="pt-BR" sz="28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pt-BR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</a:t>
            </a:r>
            <a:r>
              <a:rPr lang="pt-B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- estimular a vivência evangélica pessoal, familiar e comunitária;</a:t>
            </a:r>
          </a:p>
          <a:p>
            <a:endParaRPr lang="pt-BR" sz="28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pt-BR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III</a:t>
            </a:r>
            <a:r>
              <a:rPr lang="pt-B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- promover a paz, a justiça e o amor na sociedade;</a:t>
            </a:r>
          </a:p>
          <a:p>
            <a:endParaRPr lang="pt-BR" sz="28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pt-BR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IV</a:t>
            </a:r>
            <a:r>
              <a:rPr lang="pt-B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- participar do testemunho do Evangelho no País e no mundo.</a:t>
            </a:r>
          </a:p>
        </p:txBody>
      </p:sp>
    </p:spTree>
    <p:extLst>
      <p:ext uri="{BB962C8B-B14F-4D97-AF65-F5344CB8AC3E}">
        <p14:creationId xmlns:p14="http://schemas.microsoft.com/office/powerpoint/2010/main" val="120879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176494" y="6067479"/>
            <a:ext cx="6138863" cy="592138"/>
          </a:xfrm>
        </p:spPr>
        <p:txBody>
          <a:bodyPr>
            <a:normAutofit/>
          </a:bodyPr>
          <a:lstStyle/>
          <a:p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Conforme art. 3 da Constituição da IECLB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1176494" y="2285344"/>
            <a:ext cx="964390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pt-BR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missão da IECLB</a:t>
            </a:r>
          </a:p>
          <a:p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Propagar o Evangelho de Jesus Cristo, estimulando a sua vivência pessoal na família e na comunidade e promovendo a paz, a justiça e o amor na sociedade brasileira e no mundo.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903"/>
          <a:stretch/>
        </p:blipFill>
        <p:spPr>
          <a:xfrm>
            <a:off x="0" y="0"/>
            <a:ext cx="12192000" cy="144683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CaixaDeTexto 7"/>
          <p:cNvSpPr txBox="1"/>
          <p:nvPr/>
        </p:nvSpPr>
        <p:spPr>
          <a:xfrm>
            <a:off x="0" y="36957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ASSUMIR</a:t>
            </a:r>
            <a:r>
              <a:rPr lang="pt-B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 MISSÃO</a:t>
            </a:r>
          </a:p>
        </p:txBody>
      </p:sp>
    </p:spTree>
    <p:extLst>
      <p:ext uri="{BB962C8B-B14F-4D97-AF65-F5344CB8AC3E}">
        <p14:creationId xmlns:p14="http://schemas.microsoft.com/office/powerpoint/2010/main" val="1856263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</p:bldLst>
  </p:timing>
</p:sld>
</file>

<file path=ppt/theme/theme1.xml><?xml version="1.0" encoding="utf-8"?>
<a:theme xmlns:a="http://schemas.openxmlformats.org/drawingml/2006/main" name="textoCEB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xtoCEB" id="{5BA53ED2-696D-4CF7-A7DB-AEB60CBAE3C6}" vid="{8B1491C8-3920-4432-ABB6-866E98B85F2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11107</TotalTime>
  <Words>443</Words>
  <Application>Microsoft Office PowerPoint</Application>
  <PresentationFormat>Widescreen</PresentationFormat>
  <Paragraphs>104</Paragraphs>
  <Slides>21</Slides>
  <Notes>13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Tahoma</vt:lpstr>
      <vt:lpstr>textoCEB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dar testemunho de Jesus Cristo</vt:lpstr>
      <vt:lpstr>Apresentação do PowerPoint</vt:lpstr>
      <vt:lpstr>Conforme art. 3 da Constituição da IECLB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Emilio Voigt</dc:creator>
  <cp:lastModifiedBy>Meu Computador</cp:lastModifiedBy>
  <cp:revision>711</cp:revision>
  <cp:lastPrinted>2016-07-12T14:06:13Z</cp:lastPrinted>
  <dcterms:created xsi:type="dcterms:W3CDTF">2015-03-17T17:46:47Z</dcterms:created>
  <dcterms:modified xsi:type="dcterms:W3CDTF">2016-10-12T19:25:59Z</dcterms:modified>
</cp:coreProperties>
</file>